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สไตล์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>
        <p:scale>
          <a:sx n="75" d="100"/>
          <a:sy n="75" d="100"/>
        </p:scale>
        <p:origin x="974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B819F7F-197B-88AF-BAB2-152D9FB3B0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6FFB9D10-49BF-0AF2-27C6-5C8C22A0D4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68BEF0D9-AA1F-4FB0-97E8-48216EDFE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3DB097F9-8A9C-E7D1-8F1F-AE0E148CD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03BD062-4424-B5AF-9058-487CEEB0C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5979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EE73FF5-D076-373A-0F34-3EC3F0652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FC92E193-CC81-CAF2-5DA7-B7C44665C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B980451-2FC6-C8D9-36B4-A5C7EDB19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8573772-582D-B3DE-B47F-B59B4EA12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70C09CB-AA6E-0439-59F8-75924A693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68103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94A66047-298F-A04C-E63C-23E8F6FD6B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EAB9E2EC-9F32-4DB1-03C6-ED90EAD76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EEFD1D8-332A-473D-E293-E81F59AB2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60C158E-FBC7-F9D2-0361-97131086C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CD8E3D5-CA84-EBD8-AADC-DD16479AF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889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FDE6F3B-2F8F-6572-9BE1-CCD0254A8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EBF127E-E838-752C-EB81-FE4546096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FE9B449A-5F02-A301-CAAD-6C5B0EAE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50E6111-6D4B-9885-BB12-0576081C7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B530EBA-AA57-7605-7E80-038719855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194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380ECDA-4144-D268-EBDC-7A8EEB4D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19051E4-A2C0-EA6E-56BC-45566DA89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417C9DF-F076-5DA3-0BCC-7D4460E58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DF143A0-121E-29A9-44E3-1CE76EA6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D6CB432D-946E-5AF3-5CB7-BD68EAC6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627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5132EE1-8FA2-ABDE-6E7E-417B0FE25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FAD84FB-F86A-B9FA-E04D-CF60C3DD14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01D2BF0A-5BA7-9605-DD6E-859AC5E6A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03574BFF-B222-D30D-C647-D424CAD4F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EE109F23-D281-F7F4-0133-2A8FCA93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368BB5A0-BF00-E7E2-11FE-8A76DAAAA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6168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0BC15D0-0C2F-A0D3-2889-C1F408F91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2B0E205-21C6-FE70-DCDC-A766DADE4D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E5F022ED-A3AA-48C4-892F-BDDC49A0BB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38C77D05-99D0-318C-2E46-68933F72A3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300B6447-F157-0F49-6BE0-28AC35A953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79B0AFC0-31AC-AD1F-3CCF-3B79342F3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9BA13359-FE2F-F123-DFAE-4CB6F5185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D733C3D4-8335-3233-8B5A-4631AB80B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6887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560CE8B-FB86-4D2B-623C-2CBCBCB4D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170F8294-2866-33BD-D1AD-04A114F9F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4B6F97D2-58B4-FD99-4E68-A32B99CBB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D30C575F-283D-FE3C-B1F8-9C5C893F6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5341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D7553264-F2A4-9CE2-7584-AC53CD7BB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F4F796AF-8D51-5CE7-B6D3-E37CDE5D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59B55FBC-7C0A-C46A-B840-FB68762FA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64631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8D85CFD-4847-DD43-2DC0-4D60D2B40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1C36799D-5351-E1D6-42B4-33D9FAF87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D67D3BB4-1F76-8976-89EF-74A58B750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7BCA4D2-6233-EB73-5470-189A83FC3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2B117722-311D-BC98-BB78-A8EAF14B0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5369C46E-AC7F-EFE3-C506-C74607D6F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30772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4C5D003-40E5-E1A8-1A06-BCF58F943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1628C6C8-CD0E-2C5D-F52E-888BC3FDEE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C93581CF-8827-3117-424E-394AB095B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C2E0E0B7-0095-EC98-286D-263F8DFE8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59AD6095-9381-7E24-BE05-9884F897D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74E326F4-D1A9-9A54-BFF6-D5E3D4088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80063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70A98CF4-4193-D549-2EC9-32CF623EB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519007E3-33AA-0D84-635F-4C068082C1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7E4BDA3-01D9-9997-E9A3-131D276F4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CCC76-3596-457A-9445-2FA46622940B}" type="datetimeFigureOut">
              <a:rPr lang="th-TH" smtClean="0"/>
              <a:t>12/06/68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BDF00E6A-6084-3A83-6275-12E61B57E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CBD2254-2733-8151-B988-E9073BE7C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CFD53-0A66-42AA-9788-4EA6694A4D7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9361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B462354D-BE45-3DEE-42A3-0B4E096C0B41}"/>
              </a:ext>
            </a:extLst>
          </p:cNvPr>
          <p:cNvSpPr/>
          <p:nvPr/>
        </p:nvSpPr>
        <p:spPr>
          <a:xfrm>
            <a:off x="4036562" y="219636"/>
            <a:ext cx="2205318" cy="32541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</a:t>
            </a:r>
          </a:p>
          <a:p>
            <a:pPr algn="ctr"/>
            <a:r>
              <a:rPr lang="th-TH" dirty="0"/>
              <a:t>(หน้า)</a:t>
            </a:r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CD4D4F74-25E7-46ED-6D5E-D56A1552CDA9}"/>
              </a:ext>
            </a:extLst>
          </p:cNvPr>
          <p:cNvSpPr/>
          <p:nvPr/>
        </p:nvSpPr>
        <p:spPr>
          <a:xfrm>
            <a:off x="6636326" y="183777"/>
            <a:ext cx="2205318" cy="32541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</a:t>
            </a:r>
          </a:p>
          <a:p>
            <a:pPr algn="ctr"/>
            <a:r>
              <a:rPr lang="th-TH" dirty="0"/>
              <a:t>(เรื่อง)</a:t>
            </a:r>
          </a:p>
        </p:txBody>
      </p:sp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C66CC74A-5D6E-996A-8BB0-CA60A7F11B8F}"/>
              </a:ext>
            </a:extLst>
          </p:cNvPr>
          <p:cNvSpPr/>
          <p:nvPr/>
        </p:nvSpPr>
        <p:spPr>
          <a:xfrm>
            <a:off x="9218162" y="174812"/>
            <a:ext cx="2205318" cy="32541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 TYPE</a:t>
            </a:r>
          </a:p>
          <a:p>
            <a:pPr algn="ctr"/>
            <a:r>
              <a:rPr lang="th-TH" dirty="0"/>
              <a:t>(อื่นๆ)</a:t>
            </a:r>
          </a:p>
        </p:txBody>
      </p:sp>
      <p:sp>
        <p:nvSpPr>
          <p:cNvPr id="8" name="สี่เหลี่ยมผืนผ้า: มุมมน 7">
            <a:extLst>
              <a:ext uri="{FF2B5EF4-FFF2-40B4-BE49-F238E27FC236}">
                <a16:creationId xmlns:a16="http://schemas.microsoft.com/office/drawing/2014/main" id="{B5068059-FB34-E0E9-B238-BB4AF0F93DF8}"/>
              </a:ext>
            </a:extLst>
          </p:cNvPr>
          <p:cNvSpPr/>
          <p:nvPr/>
        </p:nvSpPr>
        <p:spPr>
          <a:xfrm>
            <a:off x="9218162" y="3610196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Taxonomie</a:t>
            </a:r>
            <a:r>
              <a:rPr lang="en-US" dirty="0"/>
              <a:t> 1</a:t>
            </a:r>
            <a:endParaRPr lang="th-TH" dirty="0"/>
          </a:p>
        </p:txBody>
      </p:sp>
      <p:sp>
        <p:nvSpPr>
          <p:cNvPr id="9" name="สี่เหลี่ยมผืนผ้า: มุมมน 8">
            <a:extLst>
              <a:ext uri="{FF2B5EF4-FFF2-40B4-BE49-F238E27FC236}">
                <a16:creationId xmlns:a16="http://schemas.microsoft.com/office/drawing/2014/main" id="{14C825EA-CE23-2565-94A5-4C42CAE7FA52}"/>
              </a:ext>
            </a:extLst>
          </p:cNvPr>
          <p:cNvSpPr/>
          <p:nvPr/>
        </p:nvSpPr>
        <p:spPr>
          <a:xfrm>
            <a:off x="6631980" y="3582487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Category 1</a:t>
            </a:r>
            <a:endParaRPr lang="th-TH" dirty="0"/>
          </a:p>
        </p:txBody>
      </p:sp>
      <p:sp>
        <p:nvSpPr>
          <p:cNvPr id="10" name="สี่เหลี่ยมผืนผ้า: มุมมน 9">
            <a:extLst>
              <a:ext uri="{FF2B5EF4-FFF2-40B4-BE49-F238E27FC236}">
                <a16:creationId xmlns:a16="http://schemas.microsoft.com/office/drawing/2014/main" id="{4017CD4D-7660-0E87-3EA3-B3A06D3FC558}"/>
              </a:ext>
            </a:extLst>
          </p:cNvPr>
          <p:cNvSpPr/>
          <p:nvPr/>
        </p:nvSpPr>
        <p:spPr>
          <a:xfrm>
            <a:off x="6631980" y="4559640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Category 2</a:t>
            </a:r>
            <a:endParaRPr lang="th-TH" dirty="0"/>
          </a:p>
        </p:txBody>
      </p:sp>
      <p:sp>
        <p:nvSpPr>
          <p:cNvPr id="11" name="สี่เหลี่ยมผืนผ้า: มุมมน 10">
            <a:extLst>
              <a:ext uri="{FF2B5EF4-FFF2-40B4-BE49-F238E27FC236}">
                <a16:creationId xmlns:a16="http://schemas.microsoft.com/office/drawing/2014/main" id="{71957853-1170-5F43-19B2-38C453334FF3}"/>
              </a:ext>
            </a:extLst>
          </p:cNvPr>
          <p:cNvSpPr/>
          <p:nvPr/>
        </p:nvSpPr>
        <p:spPr>
          <a:xfrm>
            <a:off x="6640944" y="5527828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  <a:endParaRPr lang="th-TH" dirty="0"/>
          </a:p>
        </p:txBody>
      </p:sp>
      <p:sp>
        <p:nvSpPr>
          <p:cNvPr id="12" name="สี่เหลี่ยมผืนผ้า: มุมมน 11">
            <a:extLst>
              <a:ext uri="{FF2B5EF4-FFF2-40B4-BE49-F238E27FC236}">
                <a16:creationId xmlns:a16="http://schemas.microsoft.com/office/drawing/2014/main" id="{13728778-E569-849B-BA7E-4BDBBC1E0B04}"/>
              </a:ext>
            </a:extLst>
          </p:cNvPr>
          <p:cNvSpPr/>
          <p:nvPr/>
        </p:nvSpPr>
        <p:spPr>
          <a:xfrm>
            <a:off x="9218162" y="4582866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Taxonomie</a:t>
            </a:r>
            <a:r>
              <a:rPr lang="en-US" dirty="0"/>
              <a:t> 2</a:t>
            </a:r>
            <a:endParaRPr lang="th-TH" dirty="0"/>
          </a:p>
        </p:txBody>
      </p:sp>
      <p:sp>
        <p:nvSpPr>
          <p:cNvPr id="13" name="สี่เหลี่ยมผืนผ้า: มุมมน 12">
            <a:extLst>
              <a:ext uri="{FF2B5EF4-FFF2-40B4-BE49-F238E27FC236}">
                <a16:creationId xmlns:a16="http://schemas.microsoft.com/office/drawing/2014/main" id="{23247BE1-A174-9939-62E3-76FC05661EBD}"/>
              </a:ext>
            </a:extLst>
          </p:cNvPr>
          <p:cNvSpPr/>
          <p:nvPr/>
        </p:nvSpPr>
        <p:spPr>
          <a:xfrm>
            <a:off x="9209197" y="5555537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…</a:t>
            </a:r>
            <a:endParaRPr lang="th-TH" dirty="0"/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62153AC2-9B09-A73B-B7CC-97FE40665814}"/>
              </a:ext>
            </a:extLst>
          </p:cNvPr>
          <p:cNvSpPr txBox="1"/>
          <p:nvPr/>
        </p:nvSpPr>
        <p:spPr>
          <a:xfrm>
            <a:off x="654422" y="932330"/>
            <a:ext cx="2881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/>
              <a:t>โครงสร้าง</a:t>
            </a:r>
          </a:p>
        </p:txBody>
      </p:sp>
    </p:spTree>
    <p:extLst>
      <p:ext uri="{BB962C8B-B14F-4D97-AF65-F5344CB8AC3E}">
        <p14:creationId xmlns:p14="http://schemas.microsoft.com/office/powerpoint/2010/main" val="3022373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077D0-2EF8-4150-1659-C2FA3B14A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1D938768-B9FD-822D-95A9-A3D068F425D3}"/>
              </a:ext>
            </a:extLst>
          </p:cNvPr>
          <p:cNvSpPr/>
          <p:nvPr/>
        </p:nvSpPr>
        <p:spPr>
          <a:xfrm>
            <a:off x="4095393" y="383242"/>
            <a:ext cx="2205318" cy="32541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 TYPE</a:t>
            </a:r>
          </a:p>
          <a:p>
            <a:pPr algn="ctr"/>
            <a:r>
              <a:rPr lang="th-TH" dirty="0"/>
              <a:t>(ชื่อ...)</a:t>
            </a:r>
          </a:p>
        </p:txBody>
      </p:sp>
      <p:sp>
        <p:nvSpPr>
          <p:cNvPr id="8" name="สี่เหลี่ยมผืนผ้า: มุมมน 7">
            <a:extLst>
              <a:ext uri="{FF2B5EF4-FFF2-40B4-BE49-F238E27FC236}">
                <a16:creationId xmlns:a16="http://schemas.microsoft.com/office/drawing/2014/main" id="{60C39C7A-25B4-B627-5F9B-29EA5DF13B1F}"/>
              </a:ext>
            </a:extLst>
          </p:cNvPr>
          <p:cNvSpPr/>
          <p:nvPr/>
        </p:nvSpPr>
        <p:spPr>
          <a:xfrm>
            <a:off x="7043304" y="519191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Field (Text)</a:t>
            </a:r>
            <a:endParaRPr lang="th-TH" dirty="0"/>
          </a:p>
        </p:txBody>
      </p:sp>
      <p:sp>
        <p:nvSpPr>
          <p:cNvPr id="12" name="สี่เหลี่ยมผืนผ้า: มุมมน 11">
            <a:extLst>
              <a:ext uri="{FF2B5EF4-FFF2-40B4-BE49-F238E27FC236}">
                <a16:creationId xmlns:a16="http://schemas.microsoft.com/office/drawing/2014/main" id="{4B2EFFB1-5997-0B48-BBAA-D2F1DDE5D780}"/>
              </a:ext>
            </a:extLst>
          </p:cNvPr>
          <p:cNvSpPr/>
          <p:nvPr/>
        </p:nvSpPr>
        <p:spPr>
          <a:xfrm>
            <a:off x="4095393" y="3944131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Taxonomie</a:t>
            </a:r>
            <a:endParaRPr lang="th-TH" dirty="0"/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112E364A-054E-6286-ED62-837C4AAD7572}"/>
              </a:ext>
            </a:extLst>
          </p:cNvPr>
          <p:cNvSpPr txBox="1"/>
          <p:nvPr/>
        </p:nvSpPr>
        <p:spPr>
          <a:xfrm>
            <a:off x="358588" y="295836"/>
            <a:ext cx="34514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dirty="0"/>
              <a:t>โครงสร้าง</a:t>
            </a:r>
          </a:p>
          <a:p>
            <a:r>
              <a:rPr lang="en-US" sz="6000" dirty="0"/>
              <a:t>Post Type</a:t>
            </a:r>
            <a:endParaRPr lang="th-TH" sz="6000" dirty="0"/>
          </a:p>
        </p:txBody>
      </p:sp>
      <p:sp>
        <p:nvSpPr>
          <p:cNvPr id="2" name="สี่เหลี่ยมผืนผ้า: มุมมน 1">
            <a:extLst>
              <a:ext uri="{FF2B5EF4-FFF2-40B4-BE49-F238E27FC236}">
                <a16:creationId xmlns:a16="http://schemas.microsoft.com/office/drawing/2014/main" id="{3505194C-18EA-39D9-0EAA-2B8E8FA6E985}"/>
              </a:ext>
            </a:extLst>
          </p:cNvPr>
          <p:cNvSpPr/>
          <p:nvPr/>
        </p:nvSpPr>
        <p:spPr>
          <a:xfrm>
            <a:off x="7061234" y="1568061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Field (Image)</a:t>
            </a:r>
            <a:endParaRPr lang="th-TH" dirty="0"/>
          </a:p>
        </p:txBody>
      </p:sp>
      <p:sp>
        <p:nvSpPr>
          <p:cNvPr id="3" name="สี่เหลี่ยมผืนผ้า: มุมมน 2">
            <a:extLst>
              <a:ext uri="{FF2B5EF4-FFF2-40B4-BE49-F238E27FC236}">
                <a16:creationId xmlns:a16="http://schemas.microsoft.com/office/drawing/2014/main" id="{62A05C95-00D2-68B5-6A37-3FF1465FB7BE}"/>
              </a:ext>
            </a:extLst>
          </p:cNvPr>
          <p:cNvSpPr/>
          <p:nvPr/>
        </p:nvSpPr>
        <p:spPr>
          <a:xfrm>
            <a:off x="7070198" y="2625896"/>
            <a:ext cx="2205318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Field (File)</a:t>
            </a:r>
            <a:endParaRPr lang="th-TH" dirty="0"/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15A60BEA-5324-1D9E-A0D0-0C4E064AAD46}"/>
              </a:ext>
            </a:extLst>
          </p:cNvPr>
          <p:cNvSpPr txBox="1"/>
          <p:nvPr/>
        </p:nvSpPr>
        <p:spPr>
          <a:xfrm>
            <a:off x="358588" y="2512970"/>
            <a:ext cx="34514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Advanced Custom Fields</a:t>
            </a:r>
          </a:p>
        </p:txBody>
      </p:sp>
      <p:sp>
        <p:nvSpPr>
          <p:cNvPr id="15" name="กากบาท 14">
            <a:extLst>
              <a:ext uri="{FF2B5EF4-FFF2-40B4-BE49-F238E27FC236}">
                <a16:creationId xmlns:a16="http://schemas.microsoft.com/office/drawing/2014/main" id="{21EB449B-FEA9-B71A-CEDA-9B132E8E7CAC}"/>
              </a:ext>
            </a:extLst>
          </p:cNvPr>
          <p:cNvSpPr/>
          <p:nvPr/>
        </p:nvSpPr>
        <p:spPr>
          <a:xfrm>
            <a:off x="6485633" y="1867412"/>
            <a:ext cx="390678" cy="367416"/>
          </a:xfrm>
          <a:prstGeom prst="plus">
            <a:avLst>
              <a:gd name="adj" fmla="val 3653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55609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0F832-3779-9548-39F4-44022C03D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98C0BB55-C757-A68B-5EEE-4102DD17F5BC}"/>
              </a:ext>
            </a:extLst>
          </p:cNvPr>
          <p:cNvSpPr txBox="1"/>
          <p:nvPr/>
        </p:nvSpPr>
        <p:spPr>
          <a:xfrm>
            <a:off x="358588" y="295836"/>
            <a:ext cx="34514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dirty="0"/>
              <a:t>โครงสร้าง</a:t>
            </a:r>
          </a:p>
          <a:p>
            <a:r>
              <a:rPr lang="en-US" sz="6000" dirty="0"/>
              <a:t>Options Pages</a:t>
            </a:r>
            <a:endParaRPr lang="th-TH" sz="6000" dirty="0"/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F7C6735B-B779-17A9-DDCF-AB627A630CAF}"/>
              </a:ext>
            </a:extLst>
          </p:cNvPr>
          <p:cNvSpPr txBox="1"/>
          <p:nvPr/>
        </p:nvSpPr>
        <p:spPr>
          <a:xfrm>
            <a:off x="358588" y="3158158"/>
            <a:ext cx="34514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Advanced Custom Fields</a:t>
            </a:r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A5FDC0E-F509-E56D-E332-9828C107802E}"/>
              </a:ext>
            </a:extLst>
          </p:cNvPr>
          <p:cNvSpPr/>
          <p:nvPr/>
        </p:nvSpPr>
        <p:spPr>
          <a:xfrm>
            <a:off x="4236587" y="2610411"/>
            <a:ext cx="2205318" cy="32541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</a:t>
            </a:r>
          </a:p>
          <a:p>
            <a:pPr algn="ctr"/>
            <a:r>
              <a:rPr lang="th-TH" dirty="0"/>
              <a:t>(หน้า)</a:t>
            </a:r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82527418-0976-D2C4-7535-4C7C2F8646E2}"/>
              </a:ext>
            </a:extLst>
          </p:cNvPr>
          <p:cNvSpPr/>
          <p:nvPr/>
        </p:nvSpPr>
        <p:spPr>
          <a:xfrm>
            <a:off x="6836351" y="2574552"/>
            <a:ext cx="2205318" cy="32541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</a:t>
            </a:r>
          </a:p>
          <a:p>
            <a:pPr algn="ctr"/>
            <a:r>
              <a:rPr lang="th-TH" dirty="0"/>
              <a:t>(เรื่อง)</a:t>
            </a:r>
          </a:p>
        </p:txBody>
      </p:sp>
      <p:sp>
        <p:nvSpPr>
          <p:cNvPr id="9" name="สี่เหลี่ยมผืนผ้า: มุมมน 8">
            <a:extLst>
              <a:ext uri="{FF2B5EF4-FFF2-40B4-BE49-F238E27FC236}">
                <a16:creationId xmlns:a16="http://schemas.microsoft.com/office/drawing/2014/main" id="{364BC8D7-B5BD-822D-12DD-4BE8A66FC7F2}"/>
              </a:ext>
            </a:extLst>
          </p:cNvPr>
          <p:cNvSpPr/>
          <p:nvPr/>
        </p:nvSpPr>
        <p:spPr>
          <a:xfrm>
            <a:off x="9418187" y="2565587"/>
            <a:ext cx="2205318" cy="32541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 TYPE</a:t>
            </a:r>
          </a:p>
          <a:p>
            <a:pPr algn="ctr"/>
            <a:r>
              <a:rPr lang="th-TH" dirty="0"/>
              <a:t>(อื่นๆ)</a:t>
            </a:r>
          </a:p>
        </p:txBody>
      </p:sp>
      <p:sp>
        <p:nvSpPr>
          <p:cNvPr id="10" name="สี่เหลี่ยมผืนผ้า: มุมมน 9">
            <a:extLst>
              <a:ext uri="{FF2B5EF4-FFF2-40B4-BE49-F238E27FC236}">
                <a16:creationId xmlns:a16="http://schemas.microsoft.com/office/drawing/2014/main" id="{A1761C3D-D424-6E2B-D9CD-A49D82B280FF}"/>
              </a:ext>
            </a:extLst>
          </p:cNvPr>
          <p:cNvSpPr/>
          <p:nvPr/>
        </p:nvSpPr>
        <p:spPr>
          <a:xfrm>
            <a:off x="5144710" y="1064508"/>
            <a:ext cx="5469949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Options Pages</a:t>
            </a:r>
            <a:endParaRPr lang="th-TH" dirty="0"/>
          </a:p>
        </p:txBody>
      </p:sp>
      <p:sp>
        <p:nvSpPr>
          <p:cNvPr id="13" name="ลูกศร: ลง 12">
            <a:extLst>
              <a:ext uri="{FF2B5EF4-FFF2-40B4-BE49-F238E27FC236}">
                <a16:creationId xmlns:a16="http://schemas.microsoft.com/office/drawing/2014/main" id="{25022700-1E16-2E10-9D26-D685E6D04326}"/>
              </a:ext>
            </a:extLst>
          </p:cNvPr>
          <p:cNvSpPr/>
          <p:nvPr/>
        </p:nvSpPr>
        <p:spPr>
          <a:xfrm>
            <a:off x="7802880" y="2049780"/>
            <a:ext cx="243840" cy="3886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ลูกศร: ลง 14">
            <a:extLst>
              <a:ext uri="{FF2B5EF4-FFF2-40B4-BE49-F238E27FC236}">
                <a16:creationId xmlns:a16="http://schemas.microsoft.com/office/drawing/2014/main" id="{C7359C50-3D76-F9E3-F4C0-88E94839BDA7}"/>
              </a:ext>
            </a:extLst>
          </p:cNvPr>
          <p:cNvSpPr/>
          <p:nvPr/>
        </p:nvSpPr>
        <p:spPr>
          <a:xfrm>
            <a:off x="10279380" y="2057400"/>
            <a:ext cx="243840" cy="3886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ลูกศร: ลง 15">
            <a:extLst>
              <a:ext uri="{FF2B5EF4-FFF2-40B4-BE49-F238E27FC236}">
                <a16:creationId xmlns:a16="http://schemas.microsoft.com/office/drawing/2014/main" id="{04A777A9-FE9D-0ABA-E8D0-C7FCC9AADD82}"/>
              </a:ext>
            </a:extLst>
          </p:cNvPr>
          <p:cNvSpPr/>
          <p:nvPr/>
        </p:nvSpPr>
        <p:spPr>
          <a:xfrm>
            <a:off x="5242560" y="2057400"/>
            <a:ext cx="243840" cy="38862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6098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E81E0-4044-B52E-FBAB-6E4667098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80AD05FC-95BB-4FB0-03B9-70FAA4FB5403}"/>
              </a:ext>
            </a:extLst>
          </p:cNvPr>
          <p:cNvSpPr txBox="1"/>
          <p:nvPr/>
        </p:nvSpPr>
        <p:spPr>
          <a:xfrm>
            <a:off x="358588" y="295836"/>
            <a:ext cx="58180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dirty="0"/>
              <a:t>โครงสร้าง การแสดงผล </a:t>
            </a:r>
            <a:r>
              <a:rPr lang="en-US" sz="6000" dirty="0"/>
              <a:t>1</a:t>
            </a:r>
            <a:endParaRPr lang="th-TH" sz="6000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DBB52BF5-687A-581D-6AA2-239C7E739D54}"/>
              </a:ext>
            </a:extLst>
          </p:cNvPr>
          <p:cNvSpPr/>
          <p:nvPr/>
        </p:nvSpPr>
        <p:spPr>
          <a:xfrm>
            <a:off x="555811" y="1501590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</a:t>
            </a:r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37D3A423-DCB7-7949-C0F0-67B79DE444F1}"/>
              </a:ext>
            </a:extLst>
          </p:cNvPr>
          <p:cNvSpPr/>
          <p:nvPr/>
        </p:nvSpPr>
        <p:spPr>
          <a:xfrm>
            <a:off x="555811" y="2733827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</a:t>
            </a:r>
          </a:p>
        </p:txBody>
      </p:sp>
      <p:sp>
        <p:nvSpPr>
          <p:cNvPr id="7" name="สี่เหลี่ยมผืนผ้า: มุมมน 6">
            <a:extLst>
              <a:ext uri="{FF2B5EF4-FFF2-40B4-BE49-F238E27FC236}">
                <a16:creationId xmlns:a16="http://schemas.microsoft.com/office/drawing/2014/main" id="{F348A1E2-BF53-C411-B9F2-A473871C4CF5}"/>
              </a:ext>
            </a:extLst>
          </p:cNvPr>
          <p:cNvSpPr/>
          <p:nvPr/>
        </p:nvSpPr>
        <p:spPr>
          <a:xfrm>
            <a:off x="555811" y="4056530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 TYPE</a:t>
            </a:r>
          </a:p>
        </p:txBody>
      </p:sp>
      <p:sp>
        <p:nvSpPr>
          <p:cNvPr id="17" name="สี่เหลี่ยมผืนผ้า: มุมมน 16">
            <a:extLst>
              <a:ext uri="{FF2B5EF4-FFF2-40B4-BE49-F238E27FC236}">
                <a16:creationId xmlns:a16="http://schemas.microsoft.com/office/drawing/2014/main" id="{DFB87A2E-FB0B-4F09-405D-0F740731432C}"/>
              </a:ext>
            </a:extLst>
          </p:cNvPr>
          <p:cNvSpPr/>
          <p:nvPr/>
        </p:nvSpPr>
        <p:spPr>
          <a:xfrm>
            <a:off x="555811" y="5329929"/>
            <a:ext cx="2205318" cy="8646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Archives</a:t>
            </a:r>
          </a:p>
          <a:p>
            <a:pPr algn="ctr"/>
            <a:r>
              <a:rPr lang="en-US" sz="2000" dirty="0"/>
              <a:t>Post, Post Type</a:t>
            </a:r>
          </a:p>
        </p:txBody>
      </p:sp>
      <p:sp>
        <p:nvSpPr>
          <p:cNvPr id="2" name="ลูกศร: ลง 1">
            <a:extLst>
              <a:ext uri="{FF2B5EF4-FFF2-40B4-BE49-F238E27FC236}">
                <a16:creationId xmlns:a16="http://schemas.microsoft.com/office/drawing/2014/main" id="{F5888E23-3042-AC57-A423-25B444783FF6}"/>
              </a:ext>
            </a:extLst>
          </p:cNvPr>
          <p:cNvSpPr/>
          <p:nvPr/>
        </p:nvSpPr>
        <p:spPr>
          <a:xfrm rot="16200000">
            <a:off x="3558073" y="3306649"/>
            <a:ext cx="586777" cy="8314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สี่เหลี่ยมผืนผ้า: มุมมน 2">
            <a:extLst>
              <a:ext uri="{FF2B5EF4-FFF2-40B4-BE49-F238E27FC236}">
                <a16:creationId xmlns:a16="http://schemas.microsoft.com/office/drawing/2014/main" id="{E7F338D5-B17F-344C-D40A-5DA620F141B1}"/>
              </a:ext>
            </a:extLst>
          </p:cNvPr>
          <p:cNvSpPr/>
          <p:nvPr/>
        </p:nvSpPr>
        <p:spPr>
          <a:xfrm>
            <a:off x="4742328" y="1456766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Header</a:t>
            </a:r>
          </a:p>
        </p:txBody>
      </p:sp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8EA9B03B-A642-F993-7511-A2E8330E9F73}"/>
              </a:ext>
            </a:extLst>
          </p:cNvPr>
          <p:cNvSpPr/>
          <p:nvPr/>
        </p:nvSpPr>
        <p:spPr>
          <a:xfrm>
            <a:off x="4742328" y="3133165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 TEMPLATE 2</a:t>
            </a:r>
          </a:p>
        </p:txBody>
      </p:sp>
      <p:sp>
        <p:nvSpPr>
          <p:cNvPr id="8" name="สี่เหลี่ยมผืนผ้า: มุมมน 7">
            <a:extLst>
              <a:ext uri="{FF2B5EF4-FFF2-40B4-BE49-F238E27FC236}">
                <a16:creationId xmlns:a16="http://schemas.microsoft.com/office/drawing/2014/main" id="{5100BD67-F0FF-D215-E2F4-C2671289145C}"/>
              </a:ext>
            </a:extLst>
          </p:cNvPr>
          <p:cNvSpPr/>
          <p:nvPr/>
        </p:nvSpPr>
        <p:spPr>
          <a:xfrm>
            <a:off x="4742328" y="4917142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Footer</a:t>
            </a:r>
          </a:p>
        </p:txBody>
      </p:sp>
      <p:sp>
        <p:nvSpPr>
          <p:cNvPr id="12" name="กากบาท 11">
            <a:extLst>
              <a:ext uri="{FF2B5EF4-FFF2-40B4-BE49-F238E27FC236}">
                <a16:creationId xmlns:a16="http://schemas.microsoft.com/office/drawing/2014/main" id="{F328DB13-C3E1-A2A1-408F-5345CE2822A3}"/>
              </a:ext>
            </a:extLst>
          </p:cNvPr>
          <p:cNvSpPr/>
          <p:nvPr/>
        </p:nvSpPr>
        <p:spPr>
          <a:xfrm>
            <a:off x="5620871" y="2635624"/>
            <a:ext cx="340658" cy="336175"/>
          </a:xfrm>
          <a:prstGeom prst="plus">
            <a:avLst>
              <a:gd name="adj" fmla="val 4015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กากบาท 19">
            <a:extLst>
              <a:ext uri="{FF2B5EF4-FFF2-40B4-BE49-F238E27FC236}">
                <a16:creationId xmlns:a16="http://schemas.microsoft.com/office/drawing/2014/main" id="{384340D8-A002-A900-DF1A-7996661D9929}"/>
              </a:ext>
            </a:extLst>
          </p:cNvPr>
          <p:cNvSpPr/>
          <p:nvPr/>
        </p:nvSpPr>
        <p:spPr>
          <a:xfrm>
            <a:off x="5628491" y="4433944"/>
            <a:ext cx="340658" cy="336175"/>
          </a:xfrm>
          <a:prstGeom prst="plus">
            <a:avLst>
              <a:gd name="adj" fmla="val 4015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ลูกศร: ลง 20">
            <a:extLst>
              <a:ext uri="{FF2B5EF4-FFF2-40B4-BE49-F238E27FC236}">
                <a16:creationId xmlns:a16="http://schemas.microsoft.com/office/drawing/2014/main" id="{5DF089B1-B254-3670-342C-883BEB736B2C}"/>
              </a:ext>
            </a:extLst>
          </p:cNvPr>
          <p:cNvSpPr/>
          <p:nvPr/>
        </p:nvSpPr>
        <p:spPr>
          <a:xfrm rot="16200000">
            <a:off x="7558574" y="3287599"/>
            <a:ext cx="586777" cy="8314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สี่เหลี่ยมผืนผ้า: มุมมน 21">
            <a:extLst>
              <a:ext uri="{FF2B5EF4-FFF2-40B4-BE49-F238E27FC236}">
                <a16:creationId xmlns:a16="http://schemas.microsoft.com/office/drawing/2014/main" id="{99A1EC08-3385-5AF2-6494-42C816D03144}"/>
              </a:ext>
            </a:extLst>
          </p:cNvPr>
          <p:cNvSpPr/>
          <p:nvPr/>
        </p:nvSpPr>
        <p:spPr>
          <a:xfrm>
            <a:off x="8619003" y="1504391"/>
            <a:ext cx="2205318" cy="45467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Web Page</a:t>
            </a:r>
          </a:p>
        </p:txBody>
      </p:sp>
    </p:spTree>
    <p:extLst>
      <p:ext uri="{BB962C8B-B14F-4D97-AF65-F5344CB8AC3E}">
        <p14:creationId xmlns:p14="http://schemas.microsoft.com/office/powerpoint/2010/main" val="3227595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48F97-7C5B-6DB8-FB0A-73678BDEE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24F863AA-D56D-1630-6D73-20D9ED70D9C0}"/>
              </a:ext>
            </a:extLst>
          </p:cNvPr>
          <p:cNvSpPr txBox="1"/>
          <p:nvPr/>
        </p:nvSpPr>
        <p:spPr>
          <a:xfrm>
            <a:off x="358588" y="295836"/>
            <a:ext cx="58180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dirty="0"/>
              <a:t>โครงสร้าง การแสดงผล </a:t>
            </a:r>
            <a:r>
              <a:rPr lang="en-US" sz="6000" dirty="0"/>
              <a:t>2</a:t>
            </a:r>
            <a:endParaRPr lang="th-TH" sz="6000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F48B8CBB-3B7D-E2F7-29CE-8764B53BC9BC}"/>
              </a:ext>
            </a:extLst>
          </p:cNvPr>
          <p:cNvSpPr/>
          <p:nvPr/>
        </p:nvSpPr>
        <p:spPr>
          <a:xfrm>
            <a:off x="618564" y="1976719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</a:t>
            </a:r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9917FDE1-8B52-E089-6892-57994005EF85}"/>
              </a:ext>
            </a:extLst>
          </p:cNvPr>
          <p:cNvSpPr/>
          <p:nvPr/>
        </p:nvSpPr>
        <p:spPr>
          <a:xfrm>
            <a:off x="3218328" y="1940860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</a:t>
            </a:r>
          </a:p>
        </p:txBody>
      </p:sp>
      <p:sp>
        <p:nvSpPr>
          <p:cNvPr id="7" name="สี่เหลี่ยมผืนผ้า: มุมมน 6">
            <a:extLst>
              <a:ext uri="{FF2B5EF4-FFF2-40B4-BE49-F238E27FC236}">
                <a16:creationId xmlns:a16="http://schemas.microsoft.com/office/drawing/2014/main" id="{AEE873A6-5CF1-823D-BF8E-888D71B57C03}"/>
              </a:ext>
            </a:extLst>
          </p:cNvPr>
          <p:cNvSpPr/>
          <p:nvPr/>
        </p:nvSpPr>
        <p:spPr>
          <a:xfrm>
            <a:off x="5800164" y="1931895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POST TYPE</a:t>
            </a:r>
          </a:p>
        </p:txBody>
      </p:sp>
      <p:sp>
        <p:nvSpPr>
          <p:cNvPr id="9" name="สี่เหลี่ยมผืนผ้า: มุมมน 8">
            <a:extLst>
              <a:ext uri="{FF2B5EF4-FFF2-40B4-BE49-F238E27FC236}">
                <a16:creationId xmlns:a16="http://schemas.microsoft.com/office/drawing/2014/main" id="{391E38AD-17FC-7A58-6F95-B5E842045033}"/>
              </a:ext>
            </a:extLst>
          </p:cNvPr>
          <p:cNvSpPr/>
          <p:nvPr/>
        </p:nvSpPr>
        <p:spPr>
          <a:xfrm>
            <a:off x="600635" y="3765180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 TEMPLATE 1</a:t>
            </a:r>
          </a:p>
        </p:txBody>
      </p:sp>
      <p:sp>
        <p:nvSpPr>
          <p:cNvPr id="10" name="สี่เหลี่ยมผืนผ้า: มุมมน 9">
            <a:extLst>
              <a:ext uri="{FF2B5EF4-FFF2-40B4-BE49-F238E27FC236}">
                <a16:creationId xmlns:a16="http://schemas.microsoft.com/office/drawing/2014/main" id="{88C39B69-03BD-0DAC-D4CD-3BFE1EEAFA02}"/>
              </a:ext>
            </a:extLst>
          </p:cNvPr>
          <p:cNvSpPr/>
          <p:nvPr/>
        </p:nvSpPr>
        <p:spPr>
          <a:xfrm>
            <a:off x="3227293" y="3810004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 TEMPLATE 2</a:t>
            </a:r>
          </a:p>
        </p:txBody>
      </p:sp>
      <p:sp>
        <p:nvSpPr>
          <p:cNvPr id="11" name="สี่เหลี่ยมผืนผ้า: มุมมน 10">
            <a:extLst>
              <a:ext uri="{FF2B5EF4-FFF2-40B4-BE49-F238E27FC236}">
                <a16:creationId xmlns:a16="http://schemas.microsoft.com/office/drawing/2014/main" id="{B14FFC9D-CF10-8B02-6009-59735A2BDBE4}"/>
              </a:ext>
            </a:extLst>
          </p:cNvPr>
          <p:cNvSpPr/>
          <p:nvPr/>
        </p:nvSpPr>
        <p:spPr>
          <a:xfrm>
            <a:off x="5853952" y="3801039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 TEMPLATE 3</a:t>
            </a:r>
          </a:p>
        </p:txBody>
      </p:sp>
      <p:sp>
        <p:nvSpPr>
          <p:cNvPr id="13" name="ลูกศร: ลง 12">
            <a:extLst>
              <a:ext uri="{FF2B5EF4-FFF2-40B4-BE49-F238E27FC236}">
                <a16:creationId xmlns:a16="http://schemas.microsoft.com/office/drawing/2014/main" id="{B5934D1F-23B0-6FC8-C3CB-98D3D179FA9A}"/>
              </a:ext>
            </a:extLst>
          </p:cNvPr>
          <p:cNvSpPr/>
          <p:nvPr/>
        </p:nvSpPr>
        <p:spPr>
          <a:xfrm>
            <a:off x="1573305" y="3215682"/>
            <a:ext cx="295835" cy="3541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ลูกศร: ลง 14">
            <a:extLst>
              <a:ext uri="{FF2B5EF4-FFF2-40B4-BE49-F238E27FC236}">
                <a16:creationId xmlns:a16="http://schemas.microsoft.com/office/drawing/2014/main" id="{C9DDD772-AC5B-73E9-8090-7D8BDF29495A}"/>
              </a:ext>
            </a:extLst>
          </p:cNvPr>
          <p:cNvSpPr/>
          <p:nvPr/>
        </p:nvSpPr>
        <p:spPr>
          <a:xfrm>
            <a:off x="4119282" y="3206718"/>
            <a:ext cx="295835" cy="3541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ลูกศร: ลง 15">
            <a:extLst>
              <a:ext uri="{FF2B5EF4-FFF2-40B4-BE49-F238E27FC236}">
                <a16:creationId xmlns:a16="http://schemas.microsoft.com/office/drawing/2014/main" id="{C36F3DF3-2106-ACE7-E0AE-10F79AF75CA2}"/>
              </a:ext>
            </a:extLst>
          </p:cNvPr>
          <p:cNvSpPr/>
          <p:nvPr/>
        </p:nvSpPr>
        <p:spPr>
          <a:xfrm>
            <a:off x="6862482" y="3206718"/>
            <a:ext cx="295835" cy="3541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สี่เหลี่ยมผืนผ้า: มุมมน 16">
            <a:extLst>
              <a:ext uri="{FF2B5EF4-FFF2-40B4-BE49-F238E27FC236}">
                <a16:creationId xmlns:a16="http://schemas.microsoft.com/office/drawing/2014/main" id="{D967BA26-2AD0-7AE7-5A8B-A50A071A308F}"/>
              </a:ext>
            </a:extLst>
          </p:cNvPr>
          <p:cNvSpPr/>
          <p:nvPr/>
        </p:nvSpPr>
        <p:spPr>
          <a:xfrm>
            <a:off x="8722658" y="1931894"/>
            <a:ext cx="2940424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Archives</a:t>
            </a:r>
          </a:p>
          <a:p>
            <a:pPr algn="ctr"/>
            <a:r>
              <a:rPr lang="en-US" dirty="0"/>
              <a:t>Post, Post Type</a:t>
            </a:r>
          </a:p>
        </p:txBody>
      </p:sp>
      <p:sp>
        <p:nvSpPr>
          <p:cNvPr id="18" name="สี่เหลี่ยมผืนผ้า: มุมมน 17">
            <a:extLst>
              <a:ext uri="{FF2B5EF4-FFF2-40B4-BE49-F238E27FC236}">
                <a16:creationId xmlns:a16="http://schemas.microsoft.com/office/drawing/2014/main" id="{474CB9A9-B32E-9C5A-76CF-37638E45ED45}"/>
              </a:ext>
            </a:extLst>
          </p:cNvPr>
          <p:cNvSpPr/>
          <p:nvPr/>
        </p:nvSpPr>
        <p:spPr>
          <a:xfrm>
            <a:off x="8982635" y="3792075"/>
            <a:ext cx="2205318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PAGE TEMPLATE 4</a:t>
            </a:r>
          </a:p>
        </p:txBody>
      </p:sp>
      <p:sp>
        <p:nvSpPr>
          <p:cNvPr id="19" name="ลูกศร: ลง 18">
            <a:extLst>
              <a:ext uri="{FF2B5EF4-FFF2-40B4-BE49-F238E27FC236}">
                <a16:creationId xmlns:a16="http://schemas.microsoft.com/office/drawing/2014/main" id="{3B96DCC6-BA7E-96C5-29FD-93553C292CC0}"/>
              </a:ext>
            </a:extLst>
          </p:cNvPr>
          <p:cNvSpPr/>
          <p:nvPr/>
        </p:nvSpPr>
        <p:spPr>
          <a:xfrm>
            <a:off x="9991165" y="3197754"/>
            <a:ext cx="295835" cy="35410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19478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95B5A-CBAA-DABF-BEE4-6B13F473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E7684C23-4978-2505-3D8D-E846DEB90823}"/>
              </a:ext>
            </a:extLst>
          </p:cNvPr>
          <p:cNvSpPr txBox="1"/>
          <p:nvPr/>
        </p:nvSpPr>
        <p:spPr>
          <a:xfrm>
            <a:off x="358587" y="295836"/>
            <a:ext cx="96902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dirty="0"/>
              <a:t>โครงสร้าง ข้อมูลโครงการ (</a:t>
            </a:r>
            <a:r>
              <a:rPr lang="en-US" sz="6000" dirty="0" err="1"/>
              <a:t>Taxonomie</a:t>
            </a:r>
            <a:r>
              <a:rPr lang="th-TH" sz="6000" dirty="0"/>
              <a:t>)</a:t>
            </a:r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74D75E2F-DDE8-1C86-579E-77D4684F7388}"/>
              </a:ext>
            </a:extLst>
          </p:cNvPr>
          <p:cNvSpPr/>
          <p:nvPr/>
        </p:nvSpPr>
        <p:spPr>
          <a:xfrm>
            <a:off x="1351989" y="2338669"/>
            <a:ext cx="3324786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Post_type</a:t>
            </a:r>
            <a:r>
              <a:rPr lang="en-US" dirty="0"/>
              <a:t> (SDGs)</a:t>
            </a:r>
          </a:p>
        </p:txBody>
      </p:sp>
      <p:sp>
        <p:nvSpPr>
          <p:cNvPr id="2" name="สี่เหลี่ยมผืนผ้า: มุมมน 1">
            <a:extLst>
              <a:ext uri="{FF2B5EF4-FFF2-40B4-BE49-F238E27FC236}">
                <a16:creationId xmlns:a16="http://schemas.microsoft.com/office/drawing/2014/main" id="{DAEB9A4B-BDA1-605D-6CF7-706E79BF66DD}"/>
              </a:ext>
            </a:extLst>
          </p:cNvPr>
          <p:cNvSpPr/>
          <p:nvPr/>
        </p:nvSpPr>
        <p:spPr>
          <a:xfrm>
            <a:off x="5600141" y="2338669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Taxonomie</a:t>
            </a:r>
            <a:r>
              <a:rPr lang="en-US" sz="2400" dirty="0"/>
              <a:t> (Year)</a:t>
            </a:r>
            <a:endParaRPr lang="th-TH" sz="2400" dirty="0"/>
          </a:p>
        </p:txBody>
      </p:sp>
      <p:sp>
        <p:nvSpPr>
          <p:cNvPr id="3" name="สี่เหลี่ยมผืนผ้า: มุมมน 2">
            <a:extLst>
              <a:ext uri="{FF2B5EF4-FFF2-40B4-BE49-F238E27FC236}">
                <a16:creationId xmlns:a16="http://schemas.microsoft.com/office/drawing/2014/main" id="{1B20DACD-BF36-D344-B645-939E61F54FBF}"/>
              </a:ext>
            </a:extLst>
          </p:cNvPr>
          <p:cNvSpPr/>
          <p:nvPr/>
        </p:nvSpPr>
        <p:spPr>
          <a:xfrm>
            <a:off x="5600141" y="3301814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Taxonomie</a:t>
            </a:r>
            <a:r>
              <a:rPr lang="en-US" sz="2400" dirty="0"/>
              <a:t> </a:t>
            </a:r>
            <a:r>
              <a:rPr lang="th-TH" sz="2400" dirty="0"/>
              <a:t>(</a:t>
            </a:r>
            <a:r>
              <a:rPr lang="th-TH" sz="2400" b="1" dirty="0"/>
              <a:t>โครงการหลักที่)</a:t>
            </a:r>
          </a:p>
        </p:txBody>
      </p:sp>
      <p:sp>
        <p:nvSpPr>
          <p:cNvPr id="8" name="ลูกศร: ลง 7">
            <a:extLst>
              <a:ext uri="{FF2B5EF4-FFF2-40B4-BE49-F238E27FC236}">
                <a16:creationId xmlns:a16="http://schemas.microsoft.com/office/drawing/2014/main" id="{3F340C72-8DC5-C12D-2B3A-F70535FF12AD}"/>
              </a:ext>
            </a:extLst>
          </p:cNvPr>
          <p:cNvSpPr/>
          <p:nvPr/>
        </p:nvSpPr>
        <p:spPr>
          <a:xfrm rot="5400000">
            <a:off x="4938431" y="2642717"/>
            <a:ext cx="266700" cy="52593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5873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6129A-DF4C-D085-74DD-8CAB067B1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B39569C5-E02D-635C-B56F-77EE6C119EA5}"/>
              </a:ext>
            </a:extLst>
          </p:cNvPr>
          <p:cNvSpPr txBox="1"/>
          <p:nvPr/>
        </p:nvSpPr>
        <p:spPr>
          <a:xfrm>
            <a:off x="358588" y="295836"/>
            <a:ext cx="11585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dirty="0"/>
              <a:t>โครงสร้าง </a:t>
            </a:r>
            <a:r>
              <a:rPr lang="en-US" sz="6000" dirty="0"/>
              <a:t>Field Group (</a:t>
            </a:r>
            <a:r>
              <a:rPr lang="en-US" sz="6000" dirty="0" err="1"/>
              <a:t>Sdgs</a:t>
            </a:r>
            <a:r>
              <a:rPr lang="en-US" sz="6000" dirty="0"/>
              <a:t>)</a:t>
            </a:r>
            <a:endParaRPr lang="th-TH" sz="6000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3238C0B1-EF39-5426-C616-5AC17436A862}"/>
              </a:ext>
            </a:extLst>
          </p:cNvPr>
          <p:cNvSpPr/>
          <p:nvPr/>
        </p:nvSpPr>
        <p:spPr>
          <a:xfrm>
            <a:off x="675714" y="1474900"/>
            <a:ext cx="3324786" cy="113403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Post_type</a:t>
            </a:r>
            <a:r>
              <a:rPr lang="en-US" dirty="0"/>
              <a:t> (SDGs)</a:t>
            </a:r>
          </a:p>
        </p:txBody>
      </p:sp>
      <p:sp>
        <p:nvSpPr>
          <p:cNvPr id="2" name="สี่เหลี่ยมผืนผ้า: มุมมน 1">
            <a:extLst>
              <a:ext uri="{FF2B5EF4-FFF2-40B4-BE49-F238E27FC236}">
                <a16:creationId xmlns:a16="http://schemas.microsoft.com/office/drawing/2014/main" id="{E8B7FF8B-41D6-0B71-F5C7-736659631D36}"/>
              </a:ext>
            </a:extLst>
          </p:cNvPr>
          <p:cNvSpPr/>
          <p:nvPr/>
        </p:nvSpPr>
        <p:spPr>
          <a:xfrm>
            <a:off x="5342962" y="1447243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/>
              <a:t>project_manager</a:t>
            </a:r>
            <a:r>
              <a:rPr lang="en-US" sz="2400" i="1" dirty="0"/>
              <a:t> (</a:t>
            </a:r>
            <a:r>
              <a:rPr lang="th-TH" sz="2400" i="1" dirty="0"/>
              <a:t>ผู้รับผิดชอบโครงการ</a:t>
            </a:r>
            <a:r>
              <a:rPr lang="en-US" sz="2400" i="1" dirty="0"/>
              <a:t>)</a:t>
            </a:r>
            <a:endParaRPr lang="th-TH" sz="2400" dirty="0"/>
          </a:p>
        </p:txBody>
      </p:sp>
      <p:sp>
        <p:nvSpPr>
          <p:cNvPr id="3" name="สี่เหลี่ยมผืนผ้า: มุมมน 2">
            <a:extLst>
              <a:ext uri="{FF2B5EF4-FFF2-40B4-BE49-F238E27FC236}">
                <a16:creationId xmlns:a16="http://schemas.microsoft.com/office/drawing/2014/main" id="{BD419F99-38E5-4C35-ABE9-BAAED984E653}"/>
              </a:ext>
            </a:extLst>
          </p:cNvPr>
          <p:cNvSpPr/>
          <p:nvPr/>
        </p:nvSpPr>
        <p:spPr>
          <a:xfrm>
            <a:off x="5342962" y="2410388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location </a:t>
            </a:r>
            <a:r>
              <a:rPr lang="th-TH" sz="2400" dirty="0"/>
              <a:t>(</a:t>
            </a:r>
            <a:r>
              <a:rPr lang="th-TH" sz="2400" b="1" dirty="0"/>
              <a:t>พื้นที่ดำเนินงาน)</a:t>
            </a:r>
          </a:p>
        </p:txBody>
      </p:sp>
      <p:sp>
        <p:nvSpPr>
          <p:cNvPr id="8" name="ลูกศร: ลง 7">
            <a:extLst>
              <a:ext uri="{FF2B5EF4-FFF2-40B4-BE49-F238E27FC236}">
                <a16:creationId xmlns:a16="http://schemas.microsoft.com/office/drawing/2014/main" id="{75774866-E8D1-DD87-BFC6-08CAB012DBE9}"/>
              </a:ext>
            </a:extLst>
          </p:cNvPr>
          <p:cNvSpPr/>
          <p:nvPr/>
        </p:nvSpPr>
        <p:spPr>
          <a:xfrm rot="5400000">
            <a:off x="4538381" y="1931909"/>
            <a:ext cx="266700" cy="52593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DBCABACB-BB45-4091-F62B-BCC1583573D5}"/>
              </a:ext>
            </a:extLst>
          </p:cNvPr>
          <p:cNvSpPr/>
          <p:nvPr/>
        </p:nvSpPr>
        <p:spPr>
          <a:xfrm>
            <a:off x="656662" y="2837893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Post Title </a:t>
            </a:r>
            <a:r>
              <a:rPr lang="th-TH" sz="2400" dirty="0"/>
              <a:t>(ชื่อโครงการ)</a:t>
            </a:r>
          </a:p>
        </p:txBody>
      </p:sp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DD0D5E02-C733-1CBD-39A5-1CAB8631BAA6}"/>
              </a:ext>
            </a:extLst>
          </p:cNvPr>
          <p:cNvSpPr/>
          <p:nvPr/>
        </p:nvSpPr>
        <p:spPr>
          <a:xfrm>
            <a:off x="637612" y="3885643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effectLst/>
              </a:rPr>
              <a:t>Featured Images (</a:t>
            </a:r>
            <a:r>
              <a:rPr lang="th-TH" sz="2000" dirty="0">
                <a:effectLst/>
              </a:rPr>
              <a:t>ภาพหน้าปก</a:t>
            </a:r>
            <a:r>
              <a:rPr lang="en-US" sz="2000" dirty="0">
                <a:effectLst/>
              </a:rPr>
              <a:t>)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9836F040-3FE9-BE51-1CBE-D562166A723D}"/>
              </a:ext>
            </a:extLst>
          </p:cNvPr>
          <p:cNvSpPr txBox="1"/>
          <p:nvPr/>
        </p:nvSpPr>
        <p:spPr>
          <a:xfrm>
            <a:off x="1092013" y="5546501"/>
            <a:ext cx="2165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dirty="0"/>
              <a:t>มีอยู่แล้ว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8BD77580-5F8D-CC41-39FB-BC855DD0CD46}"/>
              </a:ext>
            </a:extLst>
          </p:cNvPr>
          <p:cNvSpPr txBox="1"/>
          <p:nvPr/>
        </p:nvSpPr>
        <p:spPr>
          <a:xfrm>
            <a:off x="9075079" y="5652400"/>
            <a:ext cx="36609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dirty="0"/>
              <a:t>เพิ่มเข้าระบบ</a:t>
            </a:r>
          </a:p>
        </p:txBody>
      </p:sp>
      <p:sp>
        <p:nvSpPr>
          <p:cNvPr id="10" name="สี่เหลี่ยมผืนผ้า: มุมมน 9">
            <a:extLst>
              <a:ext uri="{FF2B5EF4-FFF2-40B4-BE49-F238E27FC236}">
                <a16:creationId xmlns:a16="http://schemas.microsoft.com/office/drawing/2014/main" id="{656125F5-63EB-2D73-A48B-1C439F613A96}"/>
              </a:ext>
            </a:extLst>
          </p:cNvPr>
          <p:cNvSpPr/>
          <p:nvPr/>
        </p:nvSpPr>
        <p:spPr>
          <a:xfrm>
            <a:off x="5362012" y="3477188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objective </a:t>
            </a:r>
            <a:r>
              <a:rPr lang="th-TH" sz="2400" dirty="0"/>
              <a:t>(</a:t>
            </a:r>
            <a:r>
              <a:rPr lang="th-TH" sz="2400" b="1" dirty="0"/>
              <a:t>วัตถุประสงค์)</a:t>
            </a:r>
          </a:p>
        </p:txBody>
      </p:sp>
      <p:sp>
        <p:nvSpPr>
          <p:cNvPr id="11" name="สี่เหลี่ยมผืนผ้า: มุมมน 10">
            <a:extLst>
              <a:ext uri="{FF2B5EF4-FFF2-40B4-BE49-F238E27FC236}">
                <a16:creationId xmlns:a16="http://schemas.microsoft.com/office/drawing/2014/main" id="{E109E993-0BB8-17A8-66AD-CCDCF4FC112E}"/>
              </a:ext>
            </a:extLst>
          </p:cNvPr>
          <p:cNvSpPr/>
          <p:nvPr/>
        </p:nvSpPr>
        <p:spPr>
          <a:xfrm>
            <a:off x="5390587" y="4505888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joiner_amount</a:t>
            </a:r>
            <a:r>
              <a:rPr lang="en-US" sz="2400" dirty="0"/>
              <a:t> </a:t>
            </a:r>
            <a:r>
              <a:rPr lang="th-TH" sz="2400" dirty="0"/>
              <a:t>(จำนวนผู้เข้าร่วม</a:t>
            </a:r>
            <a:r>
              <a:rPr lang="th-TH" sz="2400" b="1" dirty="0"/>
              <a:t>)</a:t>
            </a:r>
          </a:p>
        </p:txBody>
      </p:sp>
      <p:sp>
        <p:nvSpPr>
          <p:cNvPr id="12" name="สี่เหลี่ยมผืนผ้า: มุมมน 11">
            <a:extLst>
              <a:ext uri="{FF2B5EF4-FFF2-40B4-BE49-F238E27FC236}">
                <a16:creationId xmlns:a16="http://schemas.microsoft.com/office/drawing/2014/main" id="{A0C7F958-5DB1-41D0-DE4A-C0E05265979F}"/>
              </a:ext>
            </a:extLst>
          </p:cNvPr>
          <p:cNvSpPr/>
          <p:nvPr/>
        </p:nvSpPr>
        <p:spPr>
          <a:xfrm>
            <a:off x="5419162" y="5553638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Overall</a:t>
            </a:r>
          </a:p>
          <a:p>
            <a:pPr algn="ctr"/>
            <a:r>
              <a:rPr lang="en-US" sz="2400" dirty="0"/>
              <a:t> </a:t>
            </a:r>
            <a:r>
              <a:rPr lang="th-TH" sz="2400" dirty="0"/>
              <a:t>(ผลการดำเนินงาน</a:t>
            </a:r>
            <a:r>
              <a:rPr lang="th-TH" sz="2400" b="1" dirty="0"/>
              <a:t>)</a:t>
            </a:r>
          </a:p>
        </p:txBody>
      </p:sp>
      <p:sp>
        <p:nvSpPr>
          <p:cNvPr id="13" name="สี่เหลี่ยมผืนผ้า: มุมมน 12">
            <a:extLst>
              <a:ext uri="{FF2B5EF4-FFF2-40B4-BE49-F238E27FC236}">
                <a16:creationId xmlns:a16="http://schemas.microsoft.com/office/drawing/2014/main" id="{CE565E3D-5FFB-8DBB-3404-8604CCF22A26}"/>
              </a:ext>
            </a:extLst>
          </p:cNvPr>
          <p:cNvSpPr/>
          <p:nvPr/>
        </p:nvSpPr>
        <p:spPr>
          <a:xfrm>
            <a:off x="8867214" y="2571660"/>
            <a:ext cx="3324786" cy="165790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/>
              <a:t>SDGs</a:t>
            </a:r>
          </a:p>
          <a:p>
            <a:pPr algn="ctr"/>
            <a:r>
              <a:rPr lang="en-US" sz="2400" i="1" dirty="0"/>
              <a:t>(</a:t>
            </a:r>
            <a:r>
              <a:rPr lang="th-TH" sz="2400" i="1" dirty="0"/>
              <a:t>เป้าหมายการพัฒนาที่ยั่งยืน </a:t>
            </a:r>
            <a:r>
              <a:rPr lang="en-US" sz="2400" i="1" dirty="0"/>
              <a:t>SDGs (</a:t>
            </a:r>
            <a:r>
              <a:rPr lang="th-TH" sz="2400" i="1" dirty="0"/>
              <a:t>ข้อไหน</a:t>
            </a:r>
            <a:r>
              <a:rPr lang="en-US" sz="2400" i="1" dirty="0"/>
              <a:t>))</a:t>
            </a:r>
            <a:endParaRPr lang="th-TH" sz="2400" dirty="0"/>
          </a:p>
        </p:txBody>
      </p:sp>
      <p:sp>
        <p:nvSpPr>
          <p:cNvPr id="15" name="สี่เหลี่ยมผืนผ้า: มุมมน 14">
            <a:extLst>
              <a:ext uri="{FF2B5EF4-FFF2-40B4-BE49-F238E27FC236}">
                <a16:creationId xmlns:a16="http://schemas.microsoft.com/office/drawing/2014/main" id="{037E1BF6-9DEC-42C8-B939-4065E88A29A8}"/>
              </a:ext>
            </a:extLst>
          </p:cNvPr>
          <p:cNvSpPr/>
          <p:nvPr/>
        </p:nvSpPr>
        <p:spPr>
          <a:xfrm>
            <a:off x="8867214" y="4500491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gallery</a:t>
            </a:r>
          </a:p>
          <a:p>
            <a:pPr algn="ctr"/>
            <a:r>
              <a:rPr lang="en-US" sz="2400" dirty="0"/>
              <a:t>(</a:t>
            </a:r>
            <a:r>
              <a:rPr lang="th-TH" sz="2400" dirty="0"/>
              <a:t>ภาพประกอบโครงการ</a:t>
            </a:r>
            <a:r>
              <a:rPr lang="en-US" sz="2400" dirty="0"/>
              <a:t>)</a:t>
            </a:r>
            <a:endParaRPr lang="th-TH" sz="2400" dirty="0"/>
          </a:p>
        </p:txBody>
      </p:sp>
      <p:sp>
        <p:nvSpPr>
          <p:cNvPr id="16" name="สี่เหลี่ยมผืนผ้า: มุมมน 15">
            <a:extLst>
              <a:ext uri="{FF2B5EF4-FFF2-40B4-BE49-F238E27FC236}">
                <a16:creationId xmlns:a16="http://schemas.microsoft.com/office/drawing/2014/main" id="{5781919D-6F02-B22B-B624-07751015E96A}"/>
              </a:ext>
            </a:extLst>
          </p:cNvPr>
          <p:cNvSpPr/>
          <p:nvPr/>
        </p:nvSpPr>
        <p:spPr>
          <a:xfrm>
            <a:off x="8880547" y="1450268"/>
            <a:ext cx="3324786" cy="8809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Joiner_amount</a:t>
            </a:r>
            <a:r>
              <a:rPr lang="en-US" sz="2400" dirty="0"/>
              <a:t> </a:t>
            </a:r>
            <a:r>
              <a:rPr lang="th-TH" sz="2400" dirty="0"/>
              <a:t>(จำนวนผู้เข้าร่วม</a:t>
            </a:r>
            <a:r>
              <a:rPr lang="th-TH" sz="2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689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CD0A6CA0-6893-5A53-6AF2-A02966F926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667746"/>
              </p:ext>
            </p:extLst>
          </p:nvPr>
        </p:nvGraphicFramePr>
        <p:xfrm>
          <a:off x="508000" y="919020"/>
          <a:ext cx="11023600" cy="50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904">
                  <a:extLst>
                    <a:ext uri="{9D8B030D-6E8A-4147-A177-3AD203B41FA5}">
                      <a16:colId xmlns:a16="http://schemas.microsoft.com/office/drawing/2014/main" val="1469261870"/>
                    </a:ext>
                  </a:extLst>
                </a:gridCol>
                <a:gridCol w="3245072">
                  <a:extLst>
                    <a:ext uri="{9D8B030D-6E8A-4147-A177-3AD203B41FA5}">
                      <a16:colId xmlns:a16="http://schemas.microsoft.com/office/drawing/2014/main" val="4054318489"/>
                    </a:ext>
                  </a:extLst>
                </a:gridCol>
                <a:gridCol w="4474892">
                  <a:extLst>
                    <a:ext uri="{9D8B030D-6E8A-4147-A177-3AD203B41FA5}">
                      <a16:colId xmlns:a16="http://schemas.microsoft.com/office/drawing/2014/main" val="3281703765"/>
                    </a:ext>
                  </a:extLst>
                </a:gridCol>
                <a:gridCol w="2297732">
                  <a:extLst>
                    <a:ext uri="{9D8B030D-6E8A-4147-A177-3AD203B41FA5}">
                      <a16:colId xmlns:a16="http://schemas.microsoft.com/office/drawing/2014/main" val="2171198527"/>
                    </a:ext>
                  </a:extLst>
                </a:gridCol>
              </a:tblGrid>
              <a:tr h="581660"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ลำดับ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Field Label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Field Name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Field Type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141455"/>
                  </a:ext>
                </a:extLst>
              </a:tr>
              <a:tr h="93012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/>
                        <a:t>ผู้รับผิดชอบโครงการ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sdgs_project_manager</a:t>
                      </a:r>
                      <a:endParaRPr lang="th-T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Post Object</a:t>
                      </a:r>
                      <a:endParaRPr lang="th-T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5538102"/>
                  </a:ext>
                </a:extLst>
              </a:tr>
              <a:tr h="41078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/>
                        <a:t>พื้นที่ดำเนินงาน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sdgs_location</a:t>
                      </a:r>
                      <a:endParaRPr lang="th-T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Text </a:t>
                      </a:r>
                      <a:endParaRPr lang="th-T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130010"/>
                  </a:ext>
                </a:extLst>
              </a:tr>
              <a:tr h="733534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/>
                        <a:t>วัตถุประสงค์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sdgs_ojective</a:t>
                      </a:r>
                      <a:endParaRPr lang="th-T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WYSIWYG Editor </a:t>
                      </a:r>
                      <a:endParaRPr lang="th-T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382278"/>
                  </a:ext>
                </a:extLst>
              </a:tr>
              <a:tr h="41078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/>
                        <a:t>ผลการดำเนินงาน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overall</a:t>
                      </a:r>
                      <a:endParaRPr lang="th-T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WYSIWYG Editor </a:t>
                      </a:r>
                      <a:endParaRPr lang="th-T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630554"/>
                  </a:ext>
                </a:extLst>
              </a:tr>
              <a:tr h="930122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/>
                        <a:t>จำนวนผู้เข้าร่วม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Joiner_amount</a:t>
                      </a:r>
                      <a:endParaRPr lang="th-T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Text</a:t>
                      </a:r>
                      <a:endParaRPr lang="th-T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584485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/>
                        <a:t>ภาพประกอบ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sdgs_gallery</a:t>
                      </a:r>
                      <a:endParaRPr lang="th-T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Gallery</a:t>
                      </a:r>
                      <a:endParaRPr lang="th-T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358810"/>
                  </a:ext>
                </a:extLst>
              </a:tr>
              <a:tr h="465061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/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/>
                        <a:t>เอกสารประกอบโครงการ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sdgs_file</a:t>
                      </a:r>
                      <a:endParaRPr lang="th-TH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File</a:t>
                      </a:r>
                      <a:endParaRPr lang="th-TH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4686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501120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287</Words>
  <Application>Microsoft Office PowerPoint</Application>
  <PresentationFormat>แบบจอกว้าง</PresentationFormat>
  <Paragraphs>105</Paragraphs>
  <Slides>8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Tapakorn Seangwungwang</dc:creator>
  <cp:lastModifiedBy>Tapakorn Seangwungwang</cp:lastModifiedBy>
  <cp:revision>22</cp:revision>
  <dcterms:created xsi:type="dcterms:W3CDTF">2025-06-12T03:36:56Z</dcterms:created>
  <dcterms:modified xsi:type="dcterms:W3CDTF">2025-06-12T08:50:09Z</dcterms:modified>
</cp:coreProperties>
</file>